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Hubot Sans"/>
      <p:regular r:id="rId15"/>
    </p:embeddedFont>
    <p:embeddedFont>
      <p:font typeface="Hubot Sans"/>
      <p:regular r:id="rId16"/>
    </p:embeddedFont>
    <p:embeddedFont>
      <p:font typeface="Roboto Condensed"/>
      <p:regular r:id="rId17"/>
    </p:embeddedFont>
    <p:embeddedFont>
      <p:font typeface="Roboto Condensed"/>
      <p:regular r:id="rId18"/>
    </p:embeddedFont>
    <p:embeddedFont>
      <p:font typeface="Roboto Condensed"/>
      <p:regular r:id="rId19"/>
    </p:embeddedFont>
    <p:embeddedFont>
      <p:font typeface="Roboto Condensed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7410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Penguin Classification Using CNN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406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Using the Palmer Penguins Dataset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7556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8318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58658"/>
            <a:ext cx="176117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Roboto Condensed Bold" pitchFamily="34" charset="0"/>
                <a:ea typeface="Roboto Condensed Bold" pitchFamily="34" charset="-122"/>
                <a:cs typeface="Roboto Condensed Bold" pitchFamily="34" charset="-120"/>
              </a:rPr>
              <a:t>by Adon banker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9119949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Palmer Penguins Dataset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Palmer Penguins dataset is a well-known resource for machine learning, providing detailed measurements for various penguin species.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5513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344 samples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: Each representing an individual penguin.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953464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7 features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: Including bill length, flipper length, body mass, sex, and island of origin.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68546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3 target species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: Adelie, Chinstrap, and Gentoo.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553" y="483632"/>
            <a:ext cx="12965430" cy="549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Problem Statement: Predicting Penguin Species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5553" y="1455301"/>
            <a:ext cx="6485096" cy="844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Our primary goal is to accurately predict the species of a penguin using its physical characteristics. This is achieved by leveraging deep learning techniques, specifically Convolutional Neural Networks (CNNs).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15553" y="2497217"/>
            <a:ext cx="6485096" cy="1365052"/>
          </a:xfrm>
          <a:prstGeom prst="roundRect">
            <a:avLst>
              <a:gd name="adj" fmla="val 1933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791408" y="2673072"/>
            <a:ext cx="4068366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Goal: Predict Penguin Species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91408" y="3123724"/>
            <a:ext cx="6133386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Utilize advanced deep learning models to classify penguin species based on their unique features.</a:t>
            </a:r>
            <a:endParaRPr lang="en-US" sz="1350" dirty="0"/>
          </a:p>
        </p:txBody>
      </p:sp>
      <p:sp>
        <p:nvSpPr>
          <p:cNvPr id="7" name="Shape 5"/>
          <p:cNvSpPr/>
          <p:nvPr/>
        </p:nvSpPr>
        <p:spPr>
          <a:xfrm>
            <a:off x="615553" y="4038124"/>
            <a:ext cx="6485096" cy="1365052"/>
          </a:xfrm>
          <a:prstGeom prst="roundRect">
            <a:avLst>
              <a:gd name="adj" fmla="val 1933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791408" y="4213979"/>
            <a:ext cx="304716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Method: Deep Learning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91408" y="4664631"/>
            <a:ext cx="6133386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Employ a CNN architecture tailored for structured tabular data, demonstrating its versatility beyond image recognition.</a:t>
            </a:r>
            <a:endParaRPr lang="en-US" sz="13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7371" y="1494949"/>
            <a:ext cx="6485096" cy="648509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11026854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CNN Architecture for Tabular Data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4764" y="1798082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Conv2D Layers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924764" y="2236113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Initial layers to extract abstract features from the reshaped input.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24764" y="3013829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MaxPooling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924764" y="3451860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Reduces dimensionality, preserving essential information.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24764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Flatten Layer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924764" y="4667607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Transforms 2D feature maps into a 1D vector for Dense layers.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24764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Dense Layers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924764" y="5883354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Fully connected layers for final classification.</a:t>
            </a:r>
            <a:endParaRPr lang="en-US" sz="15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24764" y="6661071"/>
            <a:ext cx="32211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Softmax Activation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924764" y="7099102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Outputs probabilities for each penguin species.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553" y="483632"/>
            <a:ext cx="13305711" cy="549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Creative Reshaping: Tabular to Image-like Input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553" y="1494949"/>
            <a:ext cx="6485096" cy="64850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37371" y="1455301"/>
            <a:ext cx="6485096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 key innovation in this approach is the reshaping of tabular data into a format suitable for CNN processing.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7537371" y="2215872"/>
            <a:ext cx="395764" cy="395764"/>
          </a:xfrm>
          <a:prstGeom prst="roundRect">
            <a:avLst>
              <a:gd name="adj" fmla="val 66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108990" y="2276237"/>
            <a:ext cx="3203258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Input Reshaped to (2, 3, 1)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108990" y="2726888"/>
            <a:ext cx="5913477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Our 7 features are creatively arranged into a 2x3x1 "image" structure.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7537371" y="3359944"/>
            <a:ext cx="395764" cy="395764"/>
          </a:xfrm>
          <a:prstGeom prst="roundRect">
            <a:avLst>
              <a:gd name="adj" fmla="val 66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8108990" y="3420308"/>
            <a:ext cx="3038356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Mimicking Image Data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8108990" y="3870960"/>
            <a:ext cx="5913477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This transformation allows the CNN to apply its powerful pattern recognition capabilities.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4617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Exceptional Training Results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0389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model achieved impressive results, demonstrating the effectiveness of CNNs on this unique tabular dataset.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98194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98%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3154323" y="5629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Accuracy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612040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Overall accuracy across all penguin species.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4258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Why CNNs for Tabular Data?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0030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4253" y="2534960"/>
            <a:ext cx="57634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Captures Local Feature Patterns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644253" y="3025378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Even in reshaped tabular data, CNNs can identify subtle relationships between features.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31815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44253" y="4452818"/>
            <a:ext cx="51256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Creative Reshaping Benefits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644253" y="4943237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Transforms linear data into a grid, enabling convolutional filters to scan for patterns.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23601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44253" y="6370677"/>
            <a:ext cx="48065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Robust Feature Extraction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644253" y="6861096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CNNs excel at automatically learning relevant features, reducing the need for manual feature engineering.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8641" y="614601"/>
            <a:ext cx="7579519" cy="1396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Conclusion and Future Potential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8641" y="2346603"/>
            <a:ext cx="223480" cy="1645325"/>
          </a:xfrm>
          <a:prstGeom prst="roundRect">
            <a:avLst>
              <a:gd name="adj" fmla="val 15002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6715601" y="2570083"/>
            <a:ext cx="3442930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CNNs Beyond Images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715601" y="3053358"/>
            <a:ext cx="713255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This study demonstrates the powerful applicability of CNNs to non-image, tabular datasets.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03802" y="4159448"/>
            <a:ext cx="223480" cy="1645325"/>
          </a:xfrm>
          <a:prstGeom prst="roundRect">
            <a:avLst>
              <a:gd name="adj" fmla="val 15002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7050762" y="4382929"/>
            <a:ext cx="4551878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Accurate &amp; Flexible Model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050762" y="4866203"/>
            <a:ext cx="6797397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resulting model is highly accurate and adaptable for various classification tasks.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39082" y="5972294"/>
            <a:ext cx="223480" cy="1645325"/>
          </a:xfrm>
          <a:prstGeom prst="roundRect">
            <a:avLst>
              <a:gd name="adj" fmla="val 15002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7386042" y="6195774"/>
            <a:ext cx="4292918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Deeper Tuning Potential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386042" y="6679049"/>
            <a:ext cx="6462117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Further optimization of hyperparameters and architectures could yield even higher performance.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2025-06-27T05:17:11Z</dcterms:created>
  <dcterms:modified xsi:type="dcterms:W3CDTF">2025-06-27T05:17:11Z</dcterms:modified>
</cp:coreProperties>
</file>